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528" autoAdjust="0"/>
  </p:normalViewPr>
  <p:slideViewPr>
    <p:cSldViewPr snapToGrid="0">
      <p:cViewPr varScale="1">
        <p:scale>
          <a:sx n="59" d="100"/>
          <a:sy n="59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BDF29-EE5B-42DE-8D65-AA88CA1C6BAB}" type="datetimeFigureOut">
              <a:rPr lang="el-GR" smtClean="0"/>
              <a:t>27/3/2015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D45BB-83B4-4D17-9337-1E452B3B2F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867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D45BB-83B4-4D17-9337-1E452B3B2F70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853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D45BB-83B4-4D17-9337-1E452B3B2F70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150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D45BB-83B4-4D17-9337-1E452B3B2F70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046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D45BB-83B4-4D17-9337-1E452B3B2F70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5002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D45BB-83B4-4D17-9337-1E452B3B2F70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9463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D45BB-83B4-4D17-9337-1E452B3B2F70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4946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D45BB-83B4-4D17-9337-1E452B3B2F70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315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D45BB-83B4-4D17-9337-1E452B3B2F70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9510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D45BB-83B4-4D17-9337-1E452B3B2F70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9220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D45BB-83B4-4D17-9337-1E452B3B2F70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922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D45BB-83B4-4D17-9337-1E452B3B2F70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922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D45BB-83B4-4D17-9337-1E452B3B2F70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5548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D45BB-83B4-4D17-9337-1E452B3B2F70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633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D45BB-83B4-4D17-9337-1E452B3B2F70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0271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D45BB-83B4-4D17-9337-1E452B3B2F70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028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i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D45BB-83B4-4D17-9337-1E452B3B2F70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9522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D45BB-83B4-4D17-9337-1E452B3B2F70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5155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D45BB-83B4-4D17-9337-1E452B3B2F70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9211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D45BB-83B4-4D17-9337-1E452B3B2F70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0271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D45BB-83B4-4D17-9337-1E452B3B2F70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843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71E-8BBE-4C4A-8ADE-DDC89B826A32}" type="datetimeFigureOut">
              <a:rPr lang="el-GR" smtClean="0"/>
              <a:t>27/3/2015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106A-89A2-4C6B-8095-CCEF416863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312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71E-8BBE-4C4A-8ADE-DDC89B826A32}" type="datetimeFigureOut">
              <a:rPr lang="el-GR" smtClean="0"/>
              <a:t>27/3/2015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106A-89A2-4C6B-8095-CCEF416863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939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71E-8BBE-4C4A-8ADE-DDC89B826A32}" type="datetimeFigureOut">
              <a:rPr lang="el-GR" smtClean="0"/>
              <a:t>27/3/2015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106A-89A2-4C6B-8095-CCEF416863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0074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71E-8BBE-4C4A-8ADE-DDC89B826A32}" type="datetimeFigureOut">
              <a:rPr lang="el-GR" smtClean="0"/>
              <a:t>27/3/2015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106A-89A2-4C6B-8095-CCEF4168639E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7611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71E-8BBE-4C4A-8ADE-DDC89B826A32}" type="datetimeFigureOut">
              <a:rPr lang="el-GR" smtClean="0"/>
              <a:t>27/3/2015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106A-89A2-4C6B-8095-CCEF416863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044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71E-8BBE-4C4A-8ADE-DDC89B826A32}" type="datetimeFigureOut">
              <a:rPr lang="el-GR" smtClean="0"/>
              <a:t>27/3/2015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106A-89A2-4C6B-8095-CCEF416863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720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71E-8BBE-4C4A-8ADE-DDC89B826A32}" type="datetimeFigureOut">
              <a:rPr lang="el-GR" smtClean="0"/>
              <a:t>27/3/2015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106A-89A2-4C6B-8095-CCEF416863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237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71E-8BBE-4C4A-8ADE-DDC89B826A32}" type="datetimeFigureOut">
              <a:rPr lang="el-GR" smtClean="0"/>
              <a:t>27/3/2015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106A-89A2-4C6B-8095-CCEF416863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424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71E-8BBE-4C4A-8ADE-DDC89B826A32}" type="datetimeFigureOut">
              <a:rPr lang="el-GR" smtClean="0"/>
              <a:t>27/3/2015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106A-89A2-4C6B-8095-CCEF416863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79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71E-8BBE-4C4A-8ADE-DDC89B826A32}" type="datetimeFigureOut">
              <a:rPr lang="el-GR" smtClean="0"/>
              <a:t>27/3/2015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106A-89A2-4C6B-8095-CCEF416863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241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71E-8BBE-4C4A-8ADE-DDC89B826A32}" type="datetimeFigureOut">
              <a:rPr lang="el-GR" smtClean="0"/>
              <a:t>27/3/2015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106A-89A2-4C6B-8095-CCEF416863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150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71E-8BBE-4C4A-8ADE-DDC89B826A32}" type="datetimeFigureOut">
              <a:rPr lang="el-GR" smtClean="0"/>
              <a:t>27/3/2015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106A-89A2-4C6B-8095-CCEF416863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395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71E-8BBE-4C4A-8ADE-DDC89B826A32}" type="datetimeFigureOut">
              <a:rPr lang="el-GR" smtClean="0"/>
              <a:t>27/3/2015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106A-89A2-4C6B-8095-CCEF416863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460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71E-8BBE-4C4A-8ADE-DDC89B826A32}" type="datetimeFigureOut">
              <a:rPr lang="el-GR" smtClean="0"/>
              <a:t>27/3/2015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106A-89A2-4C6B-8095-CCEF416863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262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71E-8BBE-4C4A-8ADE-DDC89B826A32}" type="datetimeFigureOut">
              <a:rPr lang="el-GR" smtClean="0"/>
              <a:t>27/3/2015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106A-89A2-4C6B-8095-CCEF416863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135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71E-8BBE-4C4A-8ADE-DDC89B826A32}" type="datetimeFigureOut">
              <a:rPr lang="el-GR" smtClean="0"/>
              <a:t>27/3/2015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106A-89A2-4C6B-8095-CCEF416863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572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71E-8BBE-4C4A-8ADE-DDC89B826A32}" type="datetimeFigureOut">
              <a:rPr lang="el-GR" smtClean="0"/>
              <a:t>27/3/2015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106A-89A2-4C6B-8095-CCEF416863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297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0371E-8BBE-4C4A-8ADE-DDC89B826A32}" type="datetimeFigureOut">
              <a:rPr lang="el-GR" smtClean="0"/>
              <a:t>27/3/2015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B106A-89A2-4C6B-8095-CCEF416863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0968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n.pspadelis.gr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30" y="3989388"/>
            <a:ext cx="5269980" cy="1285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4379" y="5349875"/>
            <a:ext cx="426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Μοιράσου τις ιδέες σου.</a:t>
            </a:r>
            <a:endParaRPr lang="el-GR" sz="28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7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Αναφορά &amp; Διαγραφή Ιδέας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37" y="1935921"/>
            <a:ext cx="6195875" cy="3967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Ορθογώνιο 6"/>
          <p:cNvSpPr/>
          <p:nvPr/>
        </p:nvSpPr>
        <p:spPr>
          <a:xfrm>
            <a:off x="3876675" y="3677005"/>
            <a:ext cx="1162050" cy="361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6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Αναζήτηση Ιδεών &amp; Χρηστών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40" y="1935921"/>
            <a:ext cx="7877670" cy="4076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173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Προφίλ Χρηστών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355" y="1935921"/>
            <a:ext cx="8172640" cy="4346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878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Ενημέρωση Προφίλ &amp; Ρυθμίσεων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91" y="2456377"/>
            <a:ext cx="4182059" cy="3296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82" y="1665189"/>
            <a:ext cx="2797868" cy="4878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712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Λειτουργία σε κινητές συσκευές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17"/>
          <a:stretch/>
        </p:blipFill>
        <p:spPr>
          <a:xfrm>
            <a:off x="4176005" y="1828800"/>
            <a:ext cx="3829340" cy="4257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129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SEO Ready</a:t>
            </a:r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3795" y="2087563"/>
            <a:ext cx="5106004" cy="3702881"/>
          </a:xfrm>
        </p:spPr>
        <p:txBody>
          <a:bodyPr/>
          <a:lstStyle/>
          <a:p>
            <a:r>
              <a:rPr lang="el-GR" dirty="0" smtClean="0"/>
              <a:t>Δυναμικά </a:t>
            </a:r>
            <a:r>
              <a:rPr lang="en-US" dirty="0" smtClean="0"/>
              <a:t>RSS Feeds</a:t>
            </a:r>
            <a:endParaRPr lang="el-GR" dirty="0" smtClean="0"/>
          </a:p>
          <a:p>
            <a:r>
              <a:rPr lang="el-GR" dirty="0" smtClean="0"/>
              <a:t>Δυναμικά </a:t>
            </a:r>
            <a:r>
              <a:rPr lang="en-US" dirty="0" smtClean="0"/>
              <a:t>Sitemaps</a:t>
            </a:r>
          </a:p>
          <a:p>
            <a:r>
              <a:rPr lang="el-GR" dirty="0" smtClean="0"/>
              <a:t>Έτοιμο </a:t>
            </a:r>
            <a:r>
              <a:rPr lang="en-US" dirty="0" smtClean="0"/>
              <a:t>SEO </a:t>
            </a:r>
            <a:r>
              <a:rPr lang="el-GR" dirty="0" smtClean="0"/>
              <a:t>για ιδέες</a:t>
            </a:r>
            <a:r>
              <a:rPr lang="el-GR" dirty="0"/>
              <a:t> </a:t>
            </a:r>
            <a:r>
              <a:rPr lang="el-GR" dirty="0" smtClean="0"/>
              <a:t>και προφίλ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554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Blog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52" y="2052407"/>
            <a:ext cx="9459645" cy="3305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31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3794" y="2765840"/>
            <a:ext cx="10353761" cy="1326321"/>
          </a:xfrm>
        </p:spPr>
        <p:txBody>
          <a:bodyPr>
            <a:normAutofit/>
          </a:bodyPr>
          <a:lstStyle/>
          <a:p>
            <a:r>
              <a:rPr lang="en-US" sz="5400" cap="none" dirty="0" smtClean="0"/>
              <a:t>Podcasts</a:t>
            </a:r>
            <a:endParaRPr lang="el-GR" sz="5400" dirty="0"/>
          </a:p>
        </p:txBody>
      </p:sp>
    </p:spTree>
    <p:extLst>
      <p:ext uri="{BB962C8B-B14F-4D97-AF65-F5344CB8AC3E}">
        <p14:creationId xmlns:p14="http://schemas.microsoft.com/office/powerpoint/2010/main" val="1592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3794" y="2765840"/>
            <a:ext cx="10353761" cy="1326321"/>
          </a:xfrm>
        </p:spPr>
        <p:txBody>
          <a:bodyPr>
            <a:normAutofit/>
          </a:bodyPr>
          <a:lstStyle/>
          <a:p>
            <a:r>
              <a:rPr lang="en-US" sz="5400" cap="none" dirty="0" smtClean="0"/>
              <a:t>Polls</a:t>
            </a:r>
            <a:endParaRPr lang="el-GR" sz="5400" dirty="0"/>
          </a:p>
        </p:txBody>
      </p:sp>
    </p:spTree>
    <p:extLst>
      <p:ext uri="{BB962C8B-B14F-4D97-AF65-F5344CB8AC3E}">
        <p14:creationId xmlns:p14="http://schemas.microsoft.com/office/powerpoint/2010/main" val="326981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3794" y="2181110"/>
            <a:ext cx="10353761" cy="1326321"/>
          </a:xfrm>
        </p:spPr>
        <p:txBody>
          <a:bodyPr/>
          <a:lstStyle/>
          <a:p>
            <a:r>
              <a:rPr lang="el-GR" cap="none" dirty="0" smtClean="0"/>
              <a:t>Ακολουθήστε μας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4857188" y="3276599"/>
            <a:ext cx="246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@</a:t>
            </a:r>
            <a:r>
              <a:rPr lang="en-US" sz="2400" dirty="0" err="1" smtClean="0"/>
              <a:t>inspirationgsc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70002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/>
              <a:t>Τι Είναι το </a:t>
            </a:r>
            <a:r>
              <a:rPr lang="en-US" cap="none" dirty="0"/>
              <a:t>Inspiration</a:t>
            </a:r>
            <a:r>
              <a:rPr lang="el-GR" cap="none" dirty="0"/>
              <a:t>;</a:t>
            </a:r>
            <a:endParaRPr lang="el-GR" dirty="0"/>
          </a:p>
        </p:txBody>
      </p:sp>
      <p:pic>
        <p:nvPicPr>
          <p:cNvPr id="4" name="Θέση περιεχομένου 3" descr="Ιδέες - Inspiration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t="10790" r="555" b="532"/>
          <a:stretch/>
        </p:blipFill>
        <p:spPr>
          <a:xfrm>
            <a:off x="2755076" y="2070606"/>
            <a:ext cx="6671198" cy="4183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5190">
            <a:off x="1594996" y="2617760"/>
            <a:ext cx="553533" cy="90252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5992">
            <a:off x="9876554" y="2660454"/>
            <a:ext cx="849602" cy="81562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119" y="4750424"/>
            <a:ext cx="999361" cy="874316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0678">
            <a:off x="1405423" y="4634025"/>
            <a:ext cx="979697" cy="99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3794" y="2181110"/>
            <a:ext cx="10353761" cy="1326321"/>
          </a:xfrm>
        </p:spPr>
        <p:txBody>
          <a:bodyPr/>
          <a:lstStyle/>
          <a:p>
            <a:r>
              <a:rPr lang="el-GR" cap="none" dirty="0" smtClean="0"/>
              <a:t>Ας το δούμε ζωντανά!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4857188" y="3276599"/>
            <a:ext cx="2466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hlinkClick r:id="rId3"/>
              </a:rPr>
              <a:t>In.pspadelis.gr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0382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Η ομάδα μας</a:t>
            </a:r>
            <a:endParaRPr lang="el-GR" cap="none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25723" y="1935921"/>
            <a:ext cx="3040688" cy="3695136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>
                <a:effectLst/>
              </a:rPr>
              <a:t>Παντελής </a:t>
            </a:r>
            <a:r>
              <a:rPr lang="el-GR" dirty="0" err="1" smtClean="0">
                <a:effectLst/>
              </a:rPr>
              <a:t>Σπάρταλης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1800" i="1" dirty="0" smtClean="0"/>
              <a:t>Ανάπτυξη Δικτύου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 smtClean="0">
                <a:effectLst/>
              </a:rPr>
              <a:t>Βάσω Κουκόλη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1800" i="1" dirty="0" smtClean="0"/>
              <a:t>Twitter</a:t>
            </a:r>
            <a:r>
              <a:rPr lang="el-GR" sz="1800" i="1" dirty="0" smtClean="0"/>
              <a:t>, Βοήθεια χρηστών</a:t>
            </a:r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l-GR" sz="1800" dirty="0">
                <a:effectLst/>
              </a:rPr>
              <a:t>Βάσω </a:t>
            </a:r>
            <a:r>
              <a:rPr lang="el-GR" sz="1800" dirty="0" smtClean="0">
                <a:effectLst/>
              </a:rPr>
              <a:t>Χαλκίδου</a:t>
            </a:r>
            <a:r>
              <a:rPr lang="el-GR" sz="1800" dirty="0"/>
              <a:t/>
            </a:r>
            <a:br>
              <a:rPr lang="el-GR" sz="1800" dirty="0"/>
            </a:br>
            <a:r>
              <a:rPr lang="el-GR" sz="1800" i="1" dirty="0" smtClean="0"/>
              <a:t>Ανάπτυξη έργου</a:t>
            </a:r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6053683" y="1935921"/>
            <a:ext cx="2971563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1800" dirty="0" smtClean="0">
                <a:effectLst/>
              </a:rPr>
              <a:t>Ιωάννα </a:t>
            </a:r>
            <a:r>
              <a:rPr lang="el-GR" sz="1800" dirty="0" err="1" smtClean="0">
                <a:effectLst/>
              </a:rPr>
              <a:t>Κοτικολόγλου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i="1" dirty="0" smtClean="0"/>
              <a:t>Σχεδίαση έργου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l-GR" sz="1800" dirty="0" smtClean="0"/>
          </a:p>
          <a:p>
            <a:pPr marL="0" indent="0" algn="ctr">
              <a:buNone/>
            </a:pPr>
            <a:r>
              <a:rPr lang="el-GR" sz="1800" dirty="0" smtClean="0">
                <a:effectLst/>
              </a:rPr>
              <a:t>Αγάπη Κωστίδου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i="1" dirty="0" smtClean="0"/>
              <a:t>Προώθηση έργου</a:t>
            </a:r>
            <a:endParaRPr lang="el-GR" sz="1800" i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l-GR" sz="18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52000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Τα εργαλεία που χρησιμοποιήσαμε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l-GR" dirty="0">
                <a:effectLst/>
              </a:rPr>
              <a:t>XAMPP, για την δημιουργία τοπικού </a:t>
            </a:r>
            <a:r>
              <a:rPr lang="el-GR" dirty="0" err="1">
                <a:effectLst/>
              </a:rPr>
              <a:t>server</a:t>
            </a:r>
            <a:r>
              <a:rPr lang="el-GR" dirty="0">
                <a:effectLst/>
              </a:rPr>
              <a:t> για τις πρώτες δοκιμές</a:t>
            </a:r>
          </a:p>
          <a:p>
            <a:pPr lvl="0"/>
            <a:r>
              <a:rPr lang="el-GR" dirty="0">
                <a:effectLst/>
              </a:rPr>
              <a:t>HTML &amp; CSS, για την δημιουργία της ιστοσελίδας</a:t>
            </a:r>
          </a:p>
          <a:p>
            <a:pPr lvl="0"/>
            <a:r>
              <a:rPr lang="el-GR" dirty="0">
                <a:effectLst/>
              </a:rPr>
              <a:t>PHP, για την δημιουργία του δικτύου και την εμφάνιση δεδομένων </a:t>
            </a:r>
            <a:r>
              <a:rPr lang="el-GR" dirty="0" err="1">
                <a:effectLst/>
              </a:rPr>
              <a:t>απο</a:t>
            </a:r>
            <a:r>
              <a:rPr lang="el-GR" dirty="0">
                <a:effectLst/>
              </a:rPr>
              <a:t> την βάση δεδομένων</a:t>
            </a:r>
          </a:p>
          <a:p>
            <a:pPr lvl="0"/>
            <a:r>
              <a:rPr lang="el-GR" dirty="0" err="1">
                <a:effectLst/>
              </a:rPr>
              <a:t>MySQL</a:t>
            </a:r>
            <a:r>
              <a:rPr lang="el-GR" dirty="0">
                <a:effectLst/>
              </a:rPr>
              <a:t>, για την οργάνωση των δεδομένων (ιδέες, χρήστες, σχόλια, </a:t>
            </a:r>
            <a:r>
              <a:rPr lang="el-GR" dirty="0" err="1">
                <a:effectLst/>
              </a:rPr>
              <a:t>likes</a:t>
            </a:r>
            <a:r>
              <a:rPr lang="el-GR" dirty="0">
                <a:effectLst/>
              </a:rPr>
              <a:t>)</a:t>
            </a:r>
          </a:p>
          <a:p>
            <a:pPr lvl="0"/>
            <a:r>
              <a:rPr lang="el-GR" dirty="0" err="1">
                <a:effectLst/>
              </a:rPr>
              <a:t>JavaScript</a:t>
            </a:r>
            <a:r>
              <a:rPr lang="el-GR" dirty="0">
                <a:effectLst/>
              </a:rPr>
              <a:t> &amp; </a:t>
            </a:r>
            <a:r>
              <a:rPr lang="el-GR" dirty="0" err="1">
                <a:effectLst/>
              </a:rPr>
              <a:t>jQuery</a:t>
            </a:r>
            <a:r>
              <a:rPr lang="el-GR" dirty="0">
                <a:effectLst/>
              </a:rPr>
              <a:t>, για την εμφάνιση δυναμικού περιεχομένου και </a:t>
            </a:r>
            <a:r>
              <a:rPr lang="el-GR" dirty="0" smtClean="0">
                <a:effectLst/>
              </a:rPr>
              <a:t>εφέ</a:t>
            </a:r>
            <a:endParaRPr lang="en-US" dirty="0" smtClean="0">
              <a:effectLst/>
            </a:endParaRPr>
          </a:p>
          <a:p>
            <a:pPr lvl="0"/>
            <a:r>
              <a:rPr lang="en-US" dirty="0" smtClean="0">
                <a:effectLst/>
              </a:rPr>
              <a:t>Ajax, </a:t>
            </a:r>
            <a:r>
              <a:rPr lang="el-GR" dirty="0" smtClean="0">
                <a:effectLst/>
              </a:rPr>
              <a:t>για την εμφάνιση αποτελεσμάτων χωρίς την ανανέωση της ιστοσελίδας</a:t>
            </a:r>
            <a:endParaRPr lang="el-GR" dirty="0">
              <a:effectLst/>
            </a:endParaRPr>
          </a:p>
          <a:p>
            <a:pPr lvl="0"/>
            <a:r>
              <a:rPr lang="el-GR" dirty="0" err="1">
                <a:effectLst/>
              </a:rPr>
              <a:t>Google</a:t>
            </a:r>
            <a:r>
              <a:rPr lang="el-GR" dirty="0">
                <a:effectLst/>
              </a:rPr>
              <a:t> </a:t>
            </a:r>
            <a:r>
              <a:rPr lang="el-GR" dirty="0" err="1">
                <a:effectLst/>
              </a:rPr>
              <a:t>Fonts</a:t>
            </a:r>
            <a:r>
              <a:rPr lang="el-GR" dirty="0">
                <a:effectLst/>
              </a:rPr>
              <a:t>, για την επιλογή της βασικής γραμματοσειράς</a:t>
            </a:r>
          </a:p>
          <a:p>
            <a:pPr lvl="0"/>
            <a:r>
              <a:rPr lang="el-GR" dirty="0" err="1">
                <a:effectLst/>
              </a:rPr>
              <a:t>Google</a:t>
            </a:r>
            <a:r>
              <a:rPr lang="el-GR" dirty="0">
                <a:effectLst/>
              </a:rPr>
              <a:t> </a:t>
            </a:r>
            <a:r>
              <a:rPr lang="el-GR" dirty="0" err="1">
                <a:effectLst/>
              </a:rPr>
              <a:t>Webmasters</a:t>
            </a:r>
            <a:r>
              <a:rPr lang="el-GR" dirty="0">
                <a:effectLst/>
              </a:rPr>
              <a:t> </a:t>
            </a:r>
            <a:r>
              <a:rPr lang="el-GR" dirty="0" err="1">
                <a:effectLst/>
              </a:rPr>
              <a:t>Tool</a:t>
            </a:r>
            <a:r>
              <a:rPr lang="el-GR" dirty="0">
                <a:effectLst/>
              </a:rPr>
              <a:t>, για την σωστή λειτουργία του SEO στην υπηρεσία</a:t>
            </a:r>
          </a:p>
          <a:p>
            <a:pPr lvl="0"/>
            <a:r>
              <a:rPr lang="el-GR" dirty="0" err="1">
                <a:effectLst/>
              </a:rPr>
              <a:t>Google</a:t>
            </a:r>
            <a:r>
              <a:rPr lang="el-GR" dirty="0">
                <a:effectLst/>
              </a:rPr>
              <a:t> </a:t>
            </a:r>
            <a:r>
              <a:rPr lang="el-GR" dirty="0" err="1">
                <a:effectLst/>
              </a:rPr>
              <a:t>Analytics</a:t>
            </a:r>
            <a:r>
              <a:rPr lang="el-GR" dirty="0">
                <a:effectLst/>
              </a:rPr>
              <a:t>, για την ανάλυση των στατιστικών της ιστοσελίδας</a:t>
            </a:r>
          </a:p>
          <a:p>
            <a:pPr lvl="0"/>
            <a:r>
              <a:rPr lang="el-GR" dirty="0" err="1">
                <a:effectLst/>
              </a:rPr>
              <a:t>Font</a:t>
            </a:r>
            <a:r>
              <a:rPr lang="el-GR" dirty="0">
                <a:effectLst/>
              </a:rPr>
              <a:t> </a:t>
            </a:r>
            <a:r>
              <a:rPr lang="el-GR" dirty="0" err="1">
                <a:effectLst/>
              </a:rPr>
              <a:t>Awesome</a:t>
            </a:r>
            <a:r>
              <a:rPr lang="el-GR" dirty="0">
                <a:effectLst/>
              </a:rPr>
              <a:t>, για την εμφάνιση εικονιδίων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599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Πίσω από το </a:t>
            </a:r>
            <a:r>
              <a:rPr lang="en-US" cap="none" dirty="0" smtClean="0"/>
              <a:t>Inspiration</a:t>
            </a:r>
            <a:endParaRPr lang="el-GR" cap="none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0331" y="1935921"/>
            <a:ext cx="3040688" cy="41696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b="1" dirty="0" smtClean="0">
                <a:effectLst/>
              </a:rPr>
              <a:t>229</a:t>
            </a:r>
            <a:r>
              <a:rPr lang="en-US" b="1" dirty="0" smtClean="0">
                <a:effectLst/>
              </a:rPr>
              <a:t>2</a:t>
            </a:r>
            <a:r>
              <a:rPr lang="el-GR" b="1" dirty="0" smtClean="0">
                <a:effectLst/>
              </a:rPr>
              <a:t/>
            </a:r>
            <a:br>
              <a:rPr lang="el-GR" b="1" dirty="0" smtClean="0">
                <a:effectLst/>
              </a:rPr>
            </a:br>
            <a:r>
              <a:rPr lang="el-GR" sz="1600" i="1" dirty="0" smtClean="0"/>
              <a:t>γραμμές </a:t>
            </a:r>
            <a:r>
              <a:rPr lang="en-US" sz="1600" i="1" dirty="0" smtClean="0"/>
              <a:t>PHP</a:t>
            </a:r>
          </a:p>
          <a:p>
            <a:pPr marL="0" indent="0" algn="ctr">
              <a:buNone/>
            </a:pPr>
            <a:endParaRPr lang="el-GR" sz="1800" dirty="0"/>
          </a:p>
          <a:p>
            <a:pPr marL="0" indent="0" algn="ctr">
              <a:buNone/>
            </a:pPr>
            <a:r>
              <a:rPr lang="el-GR" b="1" dirty="0" smtClean="0">
                <a:effectLst/>
              </a:rPr>
              <a:t>120</a:t>
            </a:r>
            <a:r>
              <a:rPr lang="en-US" b="1" dirty="0" smtClean="0">
                <a:effectLst/>
              </a:rPr>
              <a:t>5</a:t>
            </a:r>
            <a:r>
              <a:rPr lang="el-GR" dirty="0" smtClean="0">
                <a:effectLst/>
              </a:rPr>
              <a:t/>
            </a:r>
            <a:br>
              <a:rPr lang="el-GR" dirty="0" smtClean="0">
                <a:effectLst/>
              </a:rPr>
            </a:br>
            <a:r>
              <a:rPr lang="el-GR" sz="1600" i="1" dirty="0" smtClean="0"/>
              <a:t>γραμμές </a:t>
            </a:r>
            <a:r>
              <a:rPr lang="en-US" sz="1600" i="1" dirty="0" smtClean="0"/>
              <a:t>CSS</a:t>
            </a:r>
          </a:p>
          <a:p>
            <a:pPr marL="0" indent="0" algn="ctr">
              <a:buNone/>
            </a:pPr>
            <a:endParaRPr lang="en-US" sz="1600" i="1" dirty="0" smtClean="0"/>
          </a:p>
          <a:p>
            <a:pPr marL="0" indent="0" algn="ctr">
              <a:buNone/>
            </a:pPr>
            <a:r>
              <a:rPr lang="en-US" b="1" dirty="0" smtClean="0">
                <a:effectLst/>
              </a:rPr>
              <a:t>921</a:t>
            </a:r>
            <a:r>
              <a:rPr lang="el-GR" sz="1600" dirty="0">
                <a:effectLst/>
              </a:rPr>
              <a:t/>
            </a:r>
            <a:br>
              <a:rPr lang="el-GR" sz="1600" dirty="0">
                <a:effectLst/>
              </a:rPr>
            </a:br>
            <a:r>
              <a:rPr lang="el-GR" sz="1600" i="1" dirty="0"/>
              <a:t>γραμμές </a:t>
            </a:r>
            <a:r>
              <a:rPr lang="en-US" sz="1600" i="1" dirty="0" smtClean="0"/>
              <a:t>HTML</a:t>
            </a:r>
          </a:p>
          <a:p>
            <a:pPr marL="0" indent="0" algn="ctr">
              <a:buNone/>
            </a:pPr>
            <a:endParaRPr lang="en-US" sz="1600" i="1" dirty="0" smtClean="0"/>
          </a:p>
          <a:p>
            <a:pPr marL="0" indent="0" algn="ctr">
              <a:buNone/>
            </a:pPr>
            <a:r>
              <a:rPr lang="en-US" b="1" dirty="0" smtClean="0">
                <a:effectLst/>
              </a:rPr>
              <a:t>523</a:t>
            </a:r>
            <a:r>
              <a:rPr lang="el-GR" sz="1600" dirty="0">
                <a:effectLst/>
              </a:rPr>
              <a:t/>
            </a:r>
            <a:br>
              <a:rPr lang="el-GR" sz="1600" dirty="0">
                <a:effectLst/>
              </a:rPr>
            </a:br>
            <a:r>
              <a:rPr lang="el-GR" sz="1600" i="1" dirty="0"/>
              <a:t>γραμμές </a:t>
            </a:r>
            <a:r>
              <a:rPr lang="en-US" sz="1600" i="1" dirty="0" smtClean="0"/>
              <a:t>JavaScript, </a:t>
            </a:r>
            <a:r>
              <a:rPr lang="en-US" sz="1600" i="1" dirty="0" err="1" smtClean="0"/>
              <a:t>jQuery</a:t>
            </a:r>
            <a:r>
              <a:rPr lang="en-US" sz="1600" i="1" dirty="0" smtClean="0"/>
              <a:t> &amp; Ajax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6609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Εγγραφή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3795" y="2087563"/>
            <a:ext cx="5106004" cy="3702881"/>
          </a:xfrm>
        </p:spPr>
        <p:txBody>
          <a:bodyPr/>
          <a:lstStyle/>
          <a:p>
            <a:r>
              <a:rPr lang="el-GR" dirty="0" smtClean="0"/>
              <a:t>Ελεύθερη Πρόσβαση</a:t>
            </a:r>
          </a:p>
          <a:p>
            <a:r>
              <a:rPr lang="el-GR" dirty="0" smtClean="0"/>
              <a:t>Κρυπτογράφηση κωδικού πρόσβασης</a:t>
            </a:r>
          </a:p>
          <a:p>
            <a:r>
              <a:rPr lang="el-GR" dirty="0" smtClean="0"/>
              <a:t>Κωδικός πάνω από 6 χαρακτήρες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41" y="2087563"/>
            <a:ext cx="4463580" cy="3703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29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Τοίχος ιδεών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2230391"/>
            <a:ext cx="7705726" cy="3428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45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Δημοσίευση ιδέας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3795" y="2087563"/>
            <a:ext cx="5106004" cy="3702881"/>
          </a:xfrm>
        </p:spPr>
        <p:txBody>
          <a:bodyPr/>
          <a:lstStyle/>
          <a:p>
            <a:r>
              <a:rPr lang="el-GR" dirty="0" smtClean="0"/>
              <a:t>Απλή φόρμα </a:t>
            </a:r>
            <a:endParaRPr lang="en-US" dirty="0" smtClean="0"/>
          </a:p>
          <a:p>
            <a:r>
              <a:rPr lang="el-GR" dirty="0" smtClean="0"/>
              <a:t>Φίλτρα που ελέγχουν αν υπάρχουν βρισιές στο περιεχόμενο της ιδέας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48" y="1771649"/>
            <a:ext cx="5246673" cy="4491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6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Προβολή Ιδέας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3795" y="2072028"/>
            <a:ext cx="4851143" cy="3702881"/>
          </a:xfrm>
        </p:spPr>
        <p:txBody>
          <a:bodyPr/>
          <a:lstStyle/>
          <a:p>
            <a:r>
              <a:rPr lang="el-GR" dirty="0" smtClean="0"/>
              <a:t>Μου αρέσει</a:t>
            </a:r>
          </a:p>
          <a:p>
            <a:r>
              <a:rPr lang="el-GR" dirty="0" smtClean="0"/>
              <a:t>Σχόλια</a:t>
            </a:r>
          </a:p>
          <a:p>
            <a:r>
              <a:rPr lang="el-GR" dirty="0" smtClean="0"/>
              <a:t>Κοινοποίηση στα </a:t>
            </a:r>
            <a:r>
              <a:rPr lang="en-US" dirty="0" smtClean="0"/>
              <a:t>Social Media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938" y="1935921"/>
            <a:ext cx="6059114" cy="3731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209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Προσαρμοσμένο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TM04033937[[fn=Ίχνος ατμού]]</Template>
  <TotalTime>189</TotalTime>
  <Words>238</Words>
  <Application>Microsoft Office PowerPoint</Application>
  <PresentationFormat>Προσαρμογή</PresentationFormat>
  <Paragraphs>78</Paragraphs>
  <Slides>20</Slides>
  <Notes>20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Damask</vt:lpstr>
      <vt:lpstr>Παρουσίαση του PowerPoint</vt:lpstr>
      <vt:lpstr>Τι Είναι το Inspiration;</vt:lpstr>
      <vt:lpstr>Η ομάδα μας</vt:lpstr>
      <vt:lpstr>Τα εργαλεία που χρησιμοποιήσαμε</vt:lpstr>
      <vt:lpstr>Πίσω από το Inspiration</vt:lpstr>
      <vt:lpstr>Εγγραφή</vt:lpstr>
      <vt:lpstr>Τοίχος ιδεών</vt:lpstr>
      <vt:lpstr>Δημοσίευση ιδέας</vt:lpstr>
      <vt:lpstr>Προβολή Ιδέας</vt:lpstr>
      <vt:lpstr>Αναφορά &amp; Διαγραφή Ιδέας</vt:lpstr>
      <vt:lpstr>Αναζήτηση Ιδεών &amp; Χρηστών</vt:lpstr>
      <vt:lpstr>Προφίλ Χρηστών</vt:lpstr>
      <vt:lpstr>Ενημέρωση Προφίλ &amp; Ρυθμίσεων</vt:lpstr>
      <vt:lpstr>Λειτουργία σε κινητές συσκευές</vt:lpstr>
      <vt:lpstr>SEO Ready</vt:lpstr>
      <vt:lpstr>Blog</vt:lpstr>
      <vt:lpstr>Podcasts</vt:lpstr>
      <vt:lpstr>Polls</vt:lpstr>
      <vt:lpstr>Ακολουθήστε μας</vt:lpstr>
      <vt:lpstr>Ας το δούμε ζωντανά!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Padelis Spart</dc:creator>
  <cp:lastModifiedBy>teacher</cp:lastModifiedBy>
  <cp:revision>125</cp:revision>
  <dcterms:created xsi:type="dcterms:W3CDTF">2015-03-23T14:51:49Z</dcterms:created>
  <dcterms:modified xsi:type="dcterms:W3CDTF">2015-03-27T11:33:43Z</dcterms:modified>
</cp:coreProperties>
</file>